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6"/>
  </p:notesMasterIdLst>
  <p:sldIdLst>
    <p:sldId id="299" r:id="rId2"/>
    <p:sldId id="257" r:id="rId3"/>
    <p:sldId id="360" r:id="rId4"/>
    <p:sldId id="264" r:id="rId5"/>
    <p:sldId id="359" r:id="rId6"/>
    <p:sldId id="265" r:id="rId7"/>
    <p:sldId id="267" r:id="rId8"/>
    <p:sldId id="270" r:id="rId9"/>
    <p:sldId id="297" r:id="rId10"/>
    <p:sldId id="298" r:id="rId11"/>
    <p:sldId id="266" r:id="rId12"/>
    <p:sldId id="260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91856-7C01-46C7-BDCE-DE4EB223A5D5}" v="14" dt="2024-03-07T02:26:23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1800"/>
            <a:t>Blog: </a:t>
          </a:r>
          <a:r>
            <a:rPr lang="en-US" sz="18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1800"/>
            <a:t>Email: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1800"/>
            <a:t>Twitter: 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Twitter: @data_dragoness</a:t>
          </a:r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Blog: </a:t>
          </a:r>
          <a:r>
            <a:rPr lang="en-US" sz="18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 kern="120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Email: Kristyna@dataonwheels.com</a:t>
          </a:r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1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5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railsblog.wordpress.com/" TargetMode="External"/><Relationship Id="rId2" Type="http://schemas.openxmlformats.org/officeDocument/2006/relationships/hyperlink" Target="https://dataonwheels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kristyna-hughes-dataonwheel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How to Fix an Inherited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Results, how many did you get right?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0775A-6045-931B-43CA-5CEF831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05" y="1709057"/>
            <a:ext cx="7104430" cy="488946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DCE653-16E9-D7C2-551F-14DD4AC4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661" y="2855166"/>
            <a:ext cx="2804972" cy="3743355"/>
          </a:xfrm>
        </p:spPr>
        <p:txBody>
          <a:bodyPr/>
          <a:lstStyle/>
          <a:p>
            <a:r>
              <a:rPr lang="en-US" dirty="0"/>
              <a:t>A</a:t>
            </a:r>
          </a:p>
          <a:p>
            <a:pPr lvl="1"/>
            <a:r>
              <a:rPr lang="en-US" dirty="0"/>
              <a:t>5, 4, 3, 2, 1</a:t>
            </a:r>
          </a:p>
          <a:p>
            <a:r>
              <a:rPr lang="en-US" dirty="0"/>
              <a:t>B</a:t>
            </a:r>
          </a:p>
          <a:p>
            <a:pPr lvl="1"/>
            <a:r>
              <a:rPr lang="en-US" dirty="0"/>
              <a:t>4, 5/2/1, 3</a:t>
            </a:r>
          </a:p>
          <a:p>
            <a:r>
              <a:rPr lang="en-US" dirty="0"/>
              <a:t>C</a:t>
            </a:r>
          </a:p>
          <a:p>
            <a:pPr lvl="1"/>
            <a:r>
              <a:rPr lang="en-US" dirty="0"/>
              <a:t>1, 2, 3, 4, 5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89C7D3CD-D6D8-F0F9-8C09-C32B97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Design Checklist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1" y="1800911"/>
            <a:ext cx="4326242" cy="4218052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columns and tables are used for either a visual or metric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extra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many to many relationships (very rare cases for these)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 and data have been tested and are trusted by stakeholders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Relationships flow the correct direction and are on the correct fields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 the modeling view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a calculations table or folders to house all your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 when to build from scratch</a:t>
            </a:r>
            <a:endParaRPr lang="en-US" sz="1600" dirty="0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44" y="5640139"/>
            <a:ext cx="644691" cy="6446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1205802" y="1800911"/>
            <a:ext cx="4540609" cy="4218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6- 10 insights per page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mindful of using the correct visual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trending visuals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related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visuals to be readable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consistent color palette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clear headings &amp; labels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 numbers where necessary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through the report from top to bottom from left to right like reading a news paper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 useful reference: 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https://www.numerro.io/guides/the-complete-guide-to-designing-power-bi-reports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6952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AF3DF5-860B-52B7-BFAB-826B3CA60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28" y="2728736"/>
            <a:ext cx="2347163" cy="23471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842597" y="2026714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032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About Me ~ Kristyna Ferris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6" y="1014811"/>
            <a:ext cx="11144389" cy="55446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Microsoft MVP, senior data engineering consultant at 3Cloud, Lexington Data Technology Group co-organizer , co-author on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</a:rPr>
              <a:t>DataOnWheels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co-founder of Data On Rails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My experience includes implementing and managing enterprise-level Power BI instances, training teams on reporting best practices, learning new coding languages to hack into Power BI, and building templates for scalable analytics. 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 platform: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https://dataonrailsblog.wordpress.com/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LinkedIn: 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https://www.linkedin.com/in/kristyna-hughes-dataonwheels/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b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Twitter: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@data_dragoness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BlueSky: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@data-dragoness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31CF1-C6B3-C1C6-2352-4A035090A2A3}"/>
              </a:ext>
            </a:extLst>
          </p:cNvPr>
          <p:cNvSpPr txBox="1">
            <a:spLocks/>
          </p:cNvSpPr>
          <p:nvPr/>
        </p:nvSpPr>
        <p:spPr>
          <a:xfrm>
            <a:off x="8371073" y="3206617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32DFA-7A0C-2AB6-6445-DD3C13CB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869" y="3651381"/>
            <a:ext cx="2430366" cy="23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7DCE7-F0B0-5BC8-7791-59E6025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5"/>
            <a:ext cx="12192000" cy="68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 Break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excited to work meme">
            <a:extLst>
              <a:ext uri="{FF2B5EF4-FFF2-40B4-BE49-F238E27FC236}">
                <a16:creationId xmlns:a16="http://schemas.microsoft.com/office/drawing/2014/main" id="{7ABC5BC5-6256-34FF-F18F-95FB8161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8253" y="2633472"/>
            <a:ext cx="6372445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Ope</a:t>
            </a:r>
            <a:endParaRPr lang="en-US" sz="5400" dirty="0"/>
          </a:p>
        </p:txBody>
      </p:sp>
      <p:sp>
        <p:nvSpPr>
          <p:cNvPr id="308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Side Eye Puppet Meme">
            <a:extLst>
              <a:ext uri="{FF2B5EF4-FFF2-40B4-BE49-F238E27FC236}">
                <a16:creationId xmlns:a16="http://schemas.microsoft.com/office/drawing/2014/main" id="{FFADE7C8-A204-EE91-4B8D-321BE9D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61440"/>
            <a:ext cx="6903720" cy="393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76AC14-58D7-B4B1-951B-50E49886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46"/>
            <a:ext cx="12223507" cy="6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731738" cy="3994473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Save a copy of the report before changing anything.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Meet with stakeholders to understand what’s working, and more importantly what’s no working. Key is to build trust.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Break down the issues into manageable tasks.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“done” with stakeholders to avoid a development spiral.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Remember – there are things you cannot fix.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6" y="173671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Accuracy = Trust = Adoption 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7B284440-B6B3-68FC-A56F-E4394DF2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1383072"/>
            <a:ext cx="6465692" cy="46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EE3650-9217-7D7F-CF7E-729457377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762" y="1587674"/>
            <a:ext cx="4522237" cy="3994473"/>
          </a:xfrm>
        </p:spPr>
        <p:txBody>
          <a:bodyPr anchor="t">
            <a:normAutofit/>
          </a:bodyPr>
          <a:lstStyle/>
          <a:p>
            <a:r>
              <a:rPr lang="en-US" sz="2000" dirty="0"/>
              <a:t>Working with stakeholders builds trust, and when they trust a report, they will use it more often.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Data accuracy is paramount to building trust. Consistently check data accuracy of the existing report and make sure insights are clear and easy to understand.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Avoid pie charts, avoid confusion.</a:t>
            </a:r>
          </a:p>
        </p:txBody>
      </p:sp>
    </p:spTree>
    <p:extLst>
      <p:ext uri="{BB962C8B-B14F-4D97-AF65-F5344CB8AC3E}">
        <p14:creationId xmlns:p14="http://schemas.microsoft.com/office/powerpoint/2010/main" val="300633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rank these slices largest to smallest?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74664-6238-049D-2D0E-34E4BEAB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6" y="2633472"/>
            <a:ext cx="10102400" cy="3586353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2B78CDF-E22C-A2C1-E048-6D9DD4B1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9447</TotalTime>
  <Words>523</Words>
  <Application>Microsoft Office PowerPoint</Application>
  <PresentationFormat>Widescreen</PresentationFormat>
  <Paragraphs>64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Bodoni MT</vt:lpstr>
      <vt:lpstr>Calibri</vt:lpstr>
      <vt:lpstr>Office Theme</vt:lpstr>
      <vt:lpstr>How to Fix an Inherited Report</vt:lpstr>
      <vt:lpstr>About Me ~ Kristyna Ferris</vt:lpstr>
      <vt:lpstr>PowerPoint Presentation</vt:lpstr>
      <vt:lpstr>The Big Break</vt:lpstr>
      <vt:lpstr>Ope</vt:lpstr>
      <vt:lpstr>PowerPoint Presentation</vt:lpstr>
      <vt:lpstr>Next Steps</vt:lpstr>
      <vt:lpstr>Accuracy = Trust = Adoption </vt:lpstr>
      <vt:lpstr>Can you rank these slices largest to smallest?</vt:lpstr>
      <vt:lpstr>Results, how many did you get right? </vt:lpstr>
      <vt:lpstr>The Design Checklist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6</cp:revision>
  <dcterms:created xsi:type="dcterms:W3CDTF">2022-08-06T02:37:56Z</dcterms:created>
  <dcterms:modified xsi:type="dcterms:W3CDTF">2024-03-07T02:34:40Z</dcterms:modified>
</cp:coreProperties>
</file>